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37"/>
  </p:normalViewPr>
  <p:slideViewPr>
    <p:cSldViewPr>
      <p:cViewPr>
        <p:scale>
          <a:sx n="75" d="100"/>
          <a:sy n="75" d="100"/>
        </p:scale>
        <p:origin x="-456" y="-120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26" Type="http://schemas.openxmlformats.org/officeDocument/2006/relationships/image" Target="../media/image125.png"/><Relationship Id="rId3" Type="http://schemas.openxmlformats.org/officeDocument/2006/relationships/image" Target="../media/image29.png"/><Relationship Id="rId21" Type="http://schemas.openxmlformats.org/officeDocument/2006/relationships/image" Target="../media/image120.png"/><Relationship Id="rId34" Type="http://schemas.openxmlformats.org/officeDocument/2006/relationships/image" Target="../media/image133.png"/><Relationship Id="rId7" Type="http://schemas.openxmlformats.org/officeDocument/2006/relationships/image" Target="../media/image102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5" Type="http://schemas.openxmlformats.org/officeDocument/2006/relationships/image" Target="../media/image124.png"/><Relationship Id="rId33" Type="http://schemas.openxmlformats.org/officeDocument/2006/relationships/image" Target="../media/image132.png"/><Relationship Id="rId2" Type="http://schemas.openxmlformats.org/officeDocument/2006/relationships/image" Target="../media/image28.png"/><Relationship Id="rId16" Type="http://schemas.openxmlformats.org/officeDocument/2006/relationships/image" Target="../media/image115.png"/><Relationship Id="rId20" Type="http://schemas.openxmlformats.org/officeDocument/2006/relationships/image" Target="../media/image119.png"/><Relationship Id="rId29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110.png"/><Relationship Id="rId24" Type="http://schemas.openxmlformats.org/officeDocument/2006/relationships/image" Target="../media/image123.png"/><Relationship Id="rId32" Type="http://schemas.openxmlformats.org/officeDocument/2006/relationships/image" Target="../media/image131.png"/><Relationship Id="rId5" Type="http://schemas.openxmlformats.org/officeDocument/2006/relationships/image" Target="../media/image106.png"/><Relationship Id="rId15" Type="http://schemas.openxmlformats.org/officeDocument/2006/relationships/image" Target="../media/image114.png"/><Relationship Id="rId23" Type="http://schemas.openxmlformats.org/officeDocument/2006/relationships/image" Target="../media/image122.png"/><Relationship Id="rId28" Type="http://schemas.openxmlformats.org/officeDocument/2006/relationships/image" Target="../media/image127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31" Type="http://schemas.openxmlformats.org/officeDocument/2006/relationships/image" Target="../media/image130.png"/><Relationship Id="rId4" Type="http://schemas.openxmlformats.org/officeDocument/2006/relationships/image" Target="../media/image45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Relationship Id="rId22" Type="http://schemas.openxmlformats.org/officeDocument/2006/relationships/image" Target="../media/image121.png"/><Relationship Id="rId27" Type="http://schemas.openxmlformats.org/officeDocument/2006/relationships/image" Target="../media/image126.png"/><Relationship Id="rId30" Type="http://schemas.openxmlformats.org/officeDocument/2006/relationships/image" Target="../media/image129.png"/><Relationship Id="rId35" Type="http://schemas.openxmlformats.org/officeDocument/2006/relationships/image" Target="../media/image1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36.png"/><Relationship Id="rId7" Type="http://schemas.openxmlformats.org/officeDocument/2006/relationships/image" Target="../media/image138.png"/><Relationship Id="rId12" Type="http://schemas.openxmlformats.org/officeDocument/2006/relationships/image" Target="../media/image21.png"/><Relationship Id="rId17" Type="http://schemas.openxmlformats.org/officeDocument/2006/relationships/image" Target="../media/image142.png"/><Relationship Id="rId2" Type="http://schemas.openxmlformats.org/officeDocument/2006/relationships/image" Target="../media/image135.png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20.png"/><Relationship Id="rId5" Type="http://schemas.openxmlformats.org/officeDocument/2006/relationships/image" Target="../media/image23.png"/><Relationship Id="rId15" Type="http://schemas.openxmlformats.org/officeDocument/2006/relationships/image" Target="../media/image140.png"/><Relationship Id="rId10" Type="http://schemas.openxmlformats.org/officeDocument/2006/relationships/image" Target="../media/image19.png"/><Relationship Id="rId4" Type="http://schemas.openxmlformats.org/officeDocument/2006/relationships/image" Target="../media/image137.png"/><Relationship Id="rId9" Type="http://schemas.openxmlformats.org/officeDocument/2006/relationships/image" Target="../media/image18.png"/><Relationship Id="rId14" Type="http://schemas.openxmlformats.org/officeDocument/2006/relationships/image" Target="../media/image1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50.png"/><Relationship Id="rId3" Type="http://schemas.openxmlformats.org/officeDocument/2006/relationships/image" Target="../media/image144.png"/><Relationship Id="rId7" Type="http://schemas.openxmlformats.org/officeDocument/2006/relationships/image" Target="../media/image102.png"/><Relationship Id="rId12" Type="http://schemas.openxmlformats.org/officeDocument/2006/relationships/image" Target="../media/image149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64.png"/><Relationship Id="rId5" Type="http://schemas.openxmlformats.org/officeDocument/2006/relationships/image" Target="../media/image146.png"/><Relationship Id="rId15" Type="http://schemas.openxmlformats.org/officeDocument/2006/relationships/image" Target="../media/image152.png"/><Relationship Id="rId10" Type="http://schemas.openxmlformats.org/officeDocument/2006/relationships/image" Target="../media/image148.png"/><Relationship Id="rId4" Type="http://schemas.openxmlformats.org/officeDocument/2006/relationships/image" Target="../media/image145.png"/><Relationship Id="rId9" Type="http://schemas.openxmlformats.org/officeDocument/2006/relationships/image" Target="../media/image147.png"/><Relationship Id="rId14" Type="http://schemas.openxmlformats.org/officeDocument/2006/relationships/image" Target="../media/image1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29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image" Target="../media/image28.png"/><Relationship Id="rId16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4" Type="http://schemas.openxmlformats.org/officeDocument/2006/relationships/image" Target="../media/image45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29.png"/><Relationship Id="rId7" Type="http://schemas.openxmlformats.org/officeDocument/2006/relationships/image" Target="../media/image15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45.png"/><Relationship Id="rId9" Type="http://schemas.openxmlformats.org/officeDocument/2006/relationships/image" Target="../media/image1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29.png"/><Relationship Id="rId7" Type="http://schemas.openxmlformats.org/officeDocument/2006/relationships/image" Target="../media/image15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45.png"/><Relationship Id="rId9" Type="http://schemas.openxmlformats.org/officeDocument/2006/relationships/image" Target="../media/image1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29.png"/><Relationship Id="rId7" Type="http://schemas.openxmlformats.org/officeDocument/2006/relationships/image" Target="../media/image15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10" Type="http://schemas.openxmlformats.org/officeDocument/2006/relationships/image" Target="../media/image170.png"/><Relationship Id="rId4" Type="http://schemas.openxmlformats.org/officeDocument/2006/relationships/image" Target="../media/image45.png"/><Relationship Id="rId9" Type="http://schemas.openxmlformats.org/officeDocument/2006/relationships/image" Target="../media/image16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29.png"/><Relationship Id="rId7" Type="http://schemas.openxmlformats.org/officeDocument/2006/relationships/image" Target="../media/image155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28.png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74.png"/><Relationship Id="rId5" Type="http://schemas.openxmlformats.org/officeDocument/2006/relationships/image" Target="../media/image153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4" Type="http://schemas.openxmlformats.org/officeDocument/2006/relationships/image" Target="../media/image45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29.png"/><Relationship Id="rId7" Type="http://schemas.openxmlformats.org/officeDocument/2006/relationships/image" Target="../media/image155.png"/><Relationship Id="rId12" Type="http://schemas.openxmlformats.org/officeDocument/2006/relationships/image" Target="../media/image18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84.png"/><Relationship Id="rId5" Type="http://schemas.openxmlformats.org/officeDocument/2006/relationships/image" Target="../media/image153.png"/><Relationship Id="rId10" Type="http://schemas.openxmlformats.org/officeDocument/2006/relationships/image" Target="../media/image183.png"/><Relationship Id="rId4" Type="http://schemas.openxmlformats.org/officeDocument/2006/relationships/image" Target="../media/image45.png"/><Relationship Id="rId9" Type="http://schemas.openxmlformats.org/officeDocument/2006/relationships/image" Target="../media/image1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0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2.png"/><Relationship Id="rId7" Type="http://schemas.openxmlformats.org/officeDocument/2006/relationships/image" Target="../media/image195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4.png"/><Relationship Id="rId18" Type="http://schemas.openxmlformats.org/officeDocument/2006/relationships/image" Target="../media/image209.png"/><Relationship Id="rId3" Type="http://schemas.openxmlformats.org/officeDocument/2006/relationships/image" Target="../media/image198.png"/><Relationship Id="rId21" Type="http://schemas.openxmlformats.org/officeDocument/2006/relationships/image" Target="../media/image212.png"/><Relationship Id="rId7" Type="http://schemas.openxmlformats.org/officeDocument/2006/relationships/image" Target="../media/image6.png"/><Relationship Id="rId12" Type="http://schemas.openxmlformats.org/officeDocument/2006/relationships/image" Target="../media/image203.png"/><Relationship Id="rId17" Type="http://schemas.openxmlformats.org/officeDocument/2006/relationships/image" Target="../media/image208.png"/><Relationship Id="rId2" Type="http://schemas.openxmlformats.org/officeDocument/2006/relationships/image" Target="../media/image197.png"/><Relationship Id="rId16" Type="http://schemas.openxmlformats.org/officeDocument/2006/relationships/image" Target="../media/image207.png"/><Relationship Id="rId20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11" Type="http://schemas.openxmlformats.org/officeDocument/2006/relationships/image" Target="../media/image11.png"/><Relationship Id="rId5" Type="http://schemas.openxmlformats.org/officeDocument/2006/relationships/image" Target="../media/image200.png"/><Relationship Id="rId15" Type="http://schemas.openxmlformats.org/officeDocument/2006/relationships/image" Target="../media/image206.png"/><Relationship Id="rId23" Type="http://schemas.openxmlformats.org/officeDocument/2006/relationships/image" Target="../media/image214.png"/><Relationship Id="rId10" Type="http://schemas.openxmlformats.org/officeDocument/2006/relationships/image" Target="../media/image202.png"/><Relationship Id="rId19" Type="http://schemas.openxmlformats.org/officeDocument/2006/relationships/image" Target="../media/image210.png"/><Relationship Id="rId4" Type="http://schemas.openxmlformats.org/officeDocument/2006/relationships/image" Target="../media/image199.png"/><Relationship Id="rId9" Type="http://schemas.openxmlformats.org/officeDocument/2006/relationships/image" Target="../media/image8.png"/><Relationship Id="rId14" Type="http://schemas.openxmlformats.org/officeDocument/2006/relationships/image" Target="../media/image205.png"/><Relationship Id="rId22" Type="http://schemas.openxmlformats.org/officeDocument/2006/relationships/image" Target="../media/image2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19.png"/><Relationship Id="rId3" Type="http://schemas.openxmlformats.org/officeDocument/2006/relationships/image" Target="../media/image29.png"/><Relationship Id="rId21" Type="http://schemas.openxmlformats.org/officeDocument/2006/relationships/image" Target="../media/image220.png"/><Relationship Id="rId7" Type="http://schemas.openxmlformats.org/officeDocument/2006/relationships/image" Target="../media/image216.png"/><Relationship Id="rId12" Type="http://schemas.openxmlformats.org/officeDocument/2006/relationships/image" Target="../media/image21.png"/><Relationship Id="rId17" Type="http://schemas.openxmlformats.org/officeDocument/2006/relationships/image" Target="../media/image218.png"/><Relationship Id="rId2" Type="http://schemas.openxmlformats.org/officeDocument/2006/relationships/image" Target="../media/image28.png"/><Relationship Id="rId16" Type="http://schemas.openxmlformats.org/officeDocument/2006/relationships/image" Target="../media/image68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11" Type="http://schemas.openxmlformats.org/officeDocument/2006/relationships/image" Target="../media/image20.png"/><Relationship Id="rId5" Type="http://schemas.openxmlformats.org/officeDocument/2006/relationships/image" Target="../media/image1.png"/><Relationship Id="rId15" Type="http://schemas.openxmlformats.org/officeDocument/2006/relationships/image" Target="../media/image217.png"/><Relationship Id="rId10" Type="http://schemas.openxmlformats.org/officeDocument/2006/relationships/image" Target="../media/image19.png"/><Relationship Id="rId19" Type="http://schemas.openxmlformats.org/officeDocument/2006/relationships/image" Target="../media/image25.png"/><Relationship Id="rId4" Type="http://schemas.openxmlformats.org/officeDocument/2006/relationships/image" Target="../media/image45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2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9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12" Type="http://schemas.openxmlformats.org/officeDocument/2006/relationships/image" Target="../media/image18.png"/><Relationship Id="rId2" Type="http://schemas.openxmlformats.org/officeDocument/2006/relationships/image" Target="../media/image5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17.png"/><Relationship Id="rId5" Type="http://schemas.openxmlformats.org/officeDocument/2006/relationships/image" Target="../media/image53.png"/><Relationship Id="rId15" Type="http://schemas.openxmlformats.org/officeDocument/2006/relationships/image" Target="../media/image21.png"/><Relationship Id="rId10" Type="http://schemas.openxmlformats.org/officeDocument/2006/relationships/image" Target="../media/image57.png"/><Relationship Id="rId4" Type="http://schemas.openxmlformats.org/officeDocument/2006/relationships/image" Target="../media/image10.png"/><Relationship Id="rId9" Type="http://schemas.openxmlformats.org/officeDocument/2006/relationships/image" Target="../media/image56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26" Type="http://schemas.openxmlformats.org/officeDocument/2006/relationships/image" Target="../media/image82.png"/><Relationship Id="rId3" Type="http://schemas.openxmlformats.org/officeDocument/2006/relationships/image" Target="../media/image59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80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Relationship Id="rId27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87.png"/><Relationship Id="rId7" Type="http://schemas.openxmlformats.org/officeDocument/2006/relationships/image" Target="../media/image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91.png"/><Relationship Id="rId5" Type="http://schemas.openxmlformats.org/officeDocument/2006/relationships/image" Target="../media/image89.png"/><Relationship Id="rId10" Type="http://schemas.openxmlformats.org/officeDocument/2006/relationships/image" Target="../media/image56.png"/><Relationship Id="rId4" Type="http://schemas.openxmlformats.org/officeDocument/2006/relationships/image" Target="../media/image88.png"/><Relationship Id="rId9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05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5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4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D0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3333" y="8202124"/>
            <a:ext cx="4419048" cy="593394"/>
            <a:chOff x="6933333" y="8202124"/>
            <a:chExt cx="4419048" cy="5933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3333" y="8202124"/>
              <a:ext cx="4419048" cy="5933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29593" y="7960064"/>
            <a:ext cx="4299436" cy="1244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34066" y="2506217"/>
            <a:ext cx="2366435" cy="563592"/>
            <a:chOff x="5134066" y="2506217"/>
            <a:chExt cx="2366435" cy="5635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4066" y="2506217"/>
              <a:ext cx="2366435" cy="5635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10972" y="-1648317"/>
            <a:ext cx="9249234" cy="9442310"/>
            <a:chOff x="-3610972" y="-1648317"/>
            <a:chExt cx="9249234" cy="94423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610972" y="-1648317"/>
              <a:ext cx="9249234" cy="94423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11623" y="239449"/>
            <a:ext cx="293037" cy="293028"/>
            <a:chOff x="5311623" y="239449"/>
            <a:chExt cx="293037" cy="2930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1623" y="239449"/>
              <a:ext cx="293037" cy="293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48360" y="-1461434"/>
            <a:ext cx="6834715" cy="5655387"/>
            <a:chOff x="12748360" y="-1461434"/>
            <a:chExt cx="6834715" cy="56553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48360" y="-1461434"/>
              <a:ext cx="6834715" cy="56553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92432" y="6698899"/>
            <a:ext cx="3403353" cy="6200671"/>
            <a:chOff x="-92432" y="6698899"/>
            <a:chExt cx="3403353" cy="62006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5900000">
              <a:off x="-92432" y="6698899"/>
              <a:ext cx="3403353" cy="62006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7575" y="2639394"/>
            <a:ext cx="694403" cy="694382"/>
            <a:chOff x="14747575" y="2639394"/>
            <a:chExt cx="694403" cy="6943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5960000">
              <a:off x="14747575" y="2639394"/>
              <a:ext cx="694403" cy="6943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257655" y="7168480"/>
            <a:ext cx="2056120" cy="2056058"/>
            <a:chOff x="17257655" y="7168480"/>
            <a:chExt cx="2056120" cy="205605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220000">
              <a:off x="17257655" y="7168480"/>
              <a:ext cx="2056120" cy="20560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3498380" y="225891"/>
            <a:ext cx="4992073" cy="4130692"/>
            <a:chOff x="-3498380" y="225891"/>
            <a:chExt cx="4992073" cy="41306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8100000">
              <a:off x="-3498380" y="225891"/>
              <a:ext cx="4992073" cy="41306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846151" y="9069889"/>
            <a:ext cx="293037" cy="1170779"/>
            <a:chOff x="17846151" y="9069889"/>
            <a:chExt cx="293037" cy="117077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4040000">
              <a:off x="17846151" y="9069889"/>
              <a:ext cx="293037" cy="117077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677349" y="2552464"/>
            <a:ext cx="5855985" cy="391764"/>
            <a:chOff x="7677349" y="2552464"/>
            <a:chExt cx="5855985" cy="39176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77349" y="2552464"/>
              <a:ext cx="5855985" cy="39176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15495" y="2408133"/>
            <a:ext cx="5089801" cy="74228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35262" y="4099046"/>
            <a:ext cx="17215190" cy="2652427"/>
            <a:chOff x="535262" y="4099046"/>
            <a:chExt cx="17215190" cy="265242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5262" y="4099046"/>
              <a:ext cx="17215190" cy="26524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038864" y="2632967"/>
            <a:ext cx="2556838" cy="284945"/>
            <a:chOff x="5038864" y="2632967"/>
            <a:chExt cx="2556838" cy="28494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38864" y="2632967"/>
              <a:ext cx="2556838" cy="284945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993153" y="2526306"/>
            <a:ext cx="2191929" cy="54855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766700" y="7977011"/>
            <a:ext cx="605225" cy="479395"/>
            <a:chOff x="6766700" y="7977011"/>
            <a:chExt cx="605225" cy="47939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258261" y="7995077"/>
              <a:ext cx="95597" cy="95597"/>
              <a:chOff x="7258261" y="7995077"/>
              <a:chExt cx="95597" cy="9559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3480000">
                <a:off x="7258261" y="7995077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192396" y="8346853"/>
              <a:ext cx="95597" cy="95597"/>
              <a:chOff x="7192396" y="8346853"/>
              <a:chExt cx="95597" cy="9559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260000">
                <a:off x="7192396" y="8346853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780654" y="8216079"/>
              <a:ext cx="95597" cy="95597"/>
              <a:chOff x="6780654" y="8216079"/>
              <a:chExt cx="95597" cy="9559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260000">
                <a:off x="6780654" y="8216079"/>
                <a:ext cx="95597" cy="95597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0474245" y="7920319"/>
            <a:ext cx="878136" cy="577236"/>
            <a:chOff x="10474245" y="7920319"/>
            <a:chExt cx="878136" cy="577236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1086735" y="8386235"/>
              <a:ext cx="95597" cy="95597"/>
              <a:chOff x="11086735" y="8386235"/>
              <a:chExt cx="95597" cy="95597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7700000">
                <a:off x="11086735" y="8386235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0827583" y="8139405"/>
              <a:ext cx="95597" cy="95597"/>
              <a:chOff x="10827583" y="8139405"/>
              <a:chExt cx="95597" cy="95597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5480000">
                <a:off x="10827583" y="8139405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1247890" y="8097633"/>
              <a:ext cx="95597" cy="95597"/>
              <a:chOff x="11247890" y="8097633"/>
              <a:chExt cx="95597" cy="95597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15480000">
                <a:off x="11247890" y="8097633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0483138" y="7929212"/>
              <a:ext cx="95597" cy="95597"/>
              <a:chOff x="10483138" y="7929212"/>
              <a:chExt cx="95597" cy="95597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5480000">
                <a:off x="10483138" y="7929212"/>
                <a:ext cx="95597" cy="95597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7275526" y="8984078"/>
            <a:ext cx="4038095" cy="196109"/>
            <a:chOff x="7275526" y="8984078"/>
            <a:chExt cx="4038095" cy="19610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75526" y="8984078"/>
              <a:ext cx="4038095" cy="196109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351639" y="8904077"/>
            <a:ext cx="3495015" cy="411419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1082025" y="8860389"/>
            <a:ext cx="330987" cy="376808"/>
            <a:chOff x="11082025" y="8860389"/>
            <a:chExt cx="330987" cy="376808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082025" y="8860389"/>
              <a:ext cx="330987" cy="376808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014818" y="8703573"/>
            <a:ext cx="481587" cy="806485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6872703" y="8860389"/>
            <a:ext cx="330987" cy="376808"/>
            <a:chOff x="6872703" y="8860389"/>
            <a:chExt cx="330987" cy="376808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872703" y="8860389"/>
              <a:ext cx="330987" cy="376808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805496" y="8703573"/>
            <a:ext cx="481587" cy="806485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42981" y="3477809"/>
            <a:ext cx="14842311" cy="38842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706" y="-3774241"/>
            <a:ext cx="20782400" cy="24904409"/>
            <a:chOff x="-27706" y="-3774241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7706" y="-86061"/>
              <a:ext cx="20782400" cy="21216230"/>
              <a:chOff x="-27706" y="-86061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7706" y="-86061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050968" y="-1982354"/>
              <a:ext cx="8362498" cy="6919552"/>
              <a:chOff x="2050968" y="-1982354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3900000">
                <a:off x="2050968" y="-1982354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9851487" y="5801796"/>
              <a:ext cx="694403" cy="694382"/>
              <a:chOff x="19851487" y="5801796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960000">
                <a:off x="19851487" y="5801796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47160" y="1299891"/>
            <a:ext cx="17089677" cy="7926187"/>
            <a:chOff x="647160" y="1299891"/>
            <a:chExt cx="17089677" cy="79261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7160" y="1299891"/>
              <a:ext cx="17089677" cy="79261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8102" y="786784"/>
            <a:ext cx="4792374" cy="196109"/>
            <a:chOff x="998102" y="786784"/>
            <a:chExt cx="4792374" cy="19610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8102" y="786784"/>
              <a:ext cx="4792374" cy="1961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00000" y="751350"/>
            <a:ext cx="895502" cy="266977"/>
            <a:chOff x="16400000" y="751350"/>
            <a:chExt cx="895502" cy="26697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00000" y="751350"/>
              <a:ext cx="895502" cy="26697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69912" y="626473"/>
            <a:ext cx="1085973" cy="5714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029650" y="9438909"/>
            <a:ext cx="4226415" cy="450699"/>
            <a:chOff x="7029650" y="9438909"/>
            <a:chExt cx="4226415" cy="4506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29650" y="9438909"/>
              <a:ext cx="4226415" cy="45069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53942" y="9260247"/>
            <a:ext cx="3464379" cy="90846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244552" y="2679764"/>
            <a:ext cx="1796609" cy="321137"/>
            <a:chOff x="8244552" y="2679764"/>
            <a:chExt cx="1796609" cy="32113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44552" y="2679764"/>
              <a:ext cx="1796609" cy="32113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93033" y="2559552"/>
            <a:ext cx="1555581" cy="61823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504762" y="3563829"/>
            <a:ext cx="11276190" cy="1531409"/>
            <a:chOff x="3504762" y="3563829"/>
            <a:chExt cx="11276190" cy="15314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04762" y="3563829"/>
              <a:ext cx="11276190" cy="15314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97794" y="291166"/>
            <a:ext cx="750027" cy="750027"/>
            <a:chOff x="12397794" y="291166"/>
            <a:chExt cx="750027" cy="75002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97794" y="291166"/>
              <a:ext cx="750027" cy="75002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478779" y="291166"/>
            <a:ext cx="750027" cy="750027"/>
            <a:chOff x="13478779" y="291166"/>
            <a:chExt cx="750027" cy="75002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78779" y="291166"/>
              <a:ext cx="750027" cy="7500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559765" y="291166"/>
            <a:ext cx="750027" cy="750027"/>
            <a:chOff x="14559765" y="291166"/>
            <a:chExt cx="750027" cy="75002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559765" y="291166"/>
              <a:ext cx="750027" cy="75002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814704" y="1730196"/>
            <a:ext cx="992124" cy="235605"/>
            <a:chOff x="13814704" y="1730196"/>
            <a:chExt cx="992124" cy="23560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814704" y="1730196"/>
              <a:ext cx="992124" cy="23560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242423" y="470370"/>
            <a:ext cx="923995" cy="41141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904089" y="1730196"/>
            <a:ext cx="992124" cy="235605"/>
            <a:chOff x="14904089" y="1730196"/>
            <a:chExt cx="992124" cy="23560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904089" y="1730196"/>
              <a:ext cx="992124" cy="23560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331852" y="470370"/>
            <a:ext cx="923995" cy="41141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5976675" y="1730196"/>
            <a:ext cx="992124" cy="235605"/>
            <a:chOff x="15976675" y="1730196"/>
            <a:chExt cx="992124" cy="23560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76675" y="1730196"/>
              <a:ext cx="992124" cy="235605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404423" y="470370"/>
            <a:ext cx="923995" cy="41141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536330" y="7112638"/>
            <a:ext cx="1447619" cy="554029"/>
            <a:chOff x="3536330" y="7112638"/>
            <a:chExt cx="1447619" cy="55402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36330" y="7112638"/>
              <a:ext cx="1447619" cy="55402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791475" y="7112638"/>
            <a:ext cx="1447619" cy="534343"/>
            <a:chOff x="6791475" y="7112638"/>
            <a:chExt cx="1447619" cy="53434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91475" y="7112638"/>
              <a:ext cx="1447619" cy="53434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904762" y="7112638"/>
            <a:ext cx="1731336" cy="534343"/>
            <a:chOff x="9904762" y="7112638"/>
            <a:chExt cx="1731336" cy="53434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04762" y="7112638"/>
              <a:ext cx="1731336" cy="53434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155799" y="7112638"/>
            <a:ext cx="1731336" cy="534343"/>
            <a:chOff x="13155799" y="7112638"/>
            <a:chExt cx="1731336" cy="53434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155799" y="7112638"/>
              <a:ext cx="1731336" cy="53434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5601688" y="291166"/>
            <a:ext cx="750027" cy="750027"/>
            <a:chOff x="15601688" y="291166"/>
            <a:chExt cx="750027" cy="750027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601688" y="291166"/>
              <a:ext cx="750027" cy="750027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446328" y="470370"/>
            <a:ext cx="923995" cy="411419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-7493549" y="-2289369"/>
            <a:ext cx="33398802" cy="15168794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1280169" y="298500"/>
            <a:ext cx="750027" cy="750027"/>
            <a:chOff x="11280169" y="298500"/>
            <a:chExt cx="750027" cy="750027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280169" y="298500"/>
              <a:ext cx="750027" cy="750027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124763" y="477705"/>
            <a:ext cx="826826" cy="411419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6420427" y="2961206"/>
            <a:ext cx="1405369" cy="308732"/>
            <a:chOff x="6420427" y="2961206"/>
            <a:chExt cx="1405369" cy="30873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420427" y="2961206"/>
              <a:ext cx="1405369" cy="30873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422203" y="3288986"/>
            <a:ext cx="1405369" cy="274843"/>
            <a:chOff x="6422203" y="3288986"/>
            <a:chExt cx="1405369" cy="27484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422203" y="3288986"/>
              <a:ext cx="1405369" cy="27484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375583" y="2981853"/>
            <a:ext cx="1405369" cy="539634"/>
            <a:chOff x="13375583" y="2981853"/>
            <a:chExt cx="1405369" cy="539634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375583" y="2981853"/>
              <a:ext cx="1405369" cy="53963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3375583" y="3308033"/>
            <a:ext cx="1405369" cy="274843"/>
            <a:chOff x="13375583" y="3308033"/>
            <a:chExt cx="1405369" cy="274843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375583" y="3308033"/>
              <a:ext cx="1405369" cy="27484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798090" y="6476622"/>
            <a:ext cx="1405369" cy="308732"/>
            <a:chOff x="7798090" y="6476622"/>
            <a:chExt cx="1405369" cy="308732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798090" y="6476622"/>
              <a:ext cx="1405369" cy="30873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982542" y="7522986"/>
            <a:ext cx="1405369" cy="274843"/>
            <a:chOff x="11982542" y="7522986"/>
            <a:chExt cx="1405369" cy="274843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982542" y="7522986"/>
              <a:ext cx="1405369" cy="27484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5442382" y="4281914"/>
            <a:ext cx="753205" cy="765705"/>
            <a:chOff x="15442382" y="4281914"/>
            <a:chExt cx="753205" cy="765705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442382" y="4281914"/>
              <a:ext cx="753205" cy="765705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5469049" y="5695117"/>
            <a:ext cx="753205" cy="765705"/>
            <a:chOff x="15469049" y="5695117"/>
            <a:chExt cx="753205" cy="765705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469049" y="5695117"/>
              <a:ext cx="753205" cy="765705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6420427" y="6790176"/>
            <a:ext cx="1405369" cy="274843"/>
            <a:chOff x="6420427" y="6790176"/>
            <a:chExt cx="1405369" cy="274843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420427" y="6790176"/>
              <a:ext cx="1405369" cy="27484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6420427" y="6467098"/>
            <a:ext cx="1405369" cy="308732"/>
            <a:chOff x="6420427" y="6467098"/>
            <a:chExt cx="1405369" cy="308732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420427" y="6467098"/>
              <a:ext cx="1405369" cy="308732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3394631" y="7519721"/>
            <a:ext cx="1405369" cy="274843"/>
            <a:chOff x="13394631" y="7519721"/>
            <a:chExt cx="1405369" cy="274843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394631" y="7519721"/>
              <a:ext cx="1405369" cy="2748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680" y="161353"/>
            <a:ext cx="9552849" cy="7904508"/>
            <a:chOff x="79680" y="161353"/>
            <a:chExt cx="9552849" cy="7904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8100000">
              <a:off x="79680" y="161353"/>
              <a:ext cx="9552849" cy="79045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47619" y="7046870"/>
            <a:ext cx="5533333" cy="1380799"/>
            <a:chOff x="11847619" y="7046870"/>
            <a:chExt cx="5533333" cy="13807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47619" y="7046870"/>
              <a:ext cx="5533333" cy="13807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48329" y="6812548"/>
            <a:ext cx="5930495" cy="21115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42857" y="945991"/>
            <a:ext cx="4038095" cy="196109"/>
            <a:chOff x="13342857" y="945991"/>
            <a:chExt cx="4038095" cy="1961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2857" y="945991"/>
              <a:ext cx="4038095" cy="196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8571" y="8618723"/>
            <a:ext cx="4761905" cy="2652427"/>
            <a:chOff x="12828571" y="8618723"/>
            <a:chExt cx="4761905" cy="26524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28571" y="8618723"/>
              <a:ext cx="4761905" cy="265242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04885" y="7854828"/>
            <a:ext cx="6056651" cy="38842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94775" y="6699688"/>
            <a:ext cx="605225" cy="479395"/>
            <a:chOff x="11994775" y="6699688"/>
            <a:chExt cx="605225" cy="4793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486336" y="6717754"/>
              <a:ext cx="95597" cy="95597"/>
              <a:chOff x="12486336" y="6717754"/>
              <a:chExt cx="95597" cy="955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3480000">
                <a:off x="12486336" y="6717754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420471" y="7069530"/>
              <a:ext cx="95597" cy="95597"/>
              <a:chOff x="12420471" y="7069530"/>
              <a:chExt cx="95597" cy="9559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260000">
                <a:off x="12420471" y="7069530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008730" y="6938755"/>
              <a:ext cx="95597" cy="95597"/>
              <a:chOff x="12008730" y="6938755"/>
              <a:chExt cx="95597" cy="9559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260000">
                <a:off x="12008730" y="6938755"/>
                <a:ext cx="95597" cy="9559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7284742" y="6601846"/>
            <a:ext cx="878136" cy="577236"/>
            <a:chOff x="17284742" y="6601846"/>
            <a:chExt cx="878136" cy="57723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897231" y="7067762"/>
              <a:ext cx="95597" cy="95597"/>
              <a:chOff x="17897231" y="7067762"/>
              <a:chExt cx="95597" cy="9559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7700000">
                <a:off x="17897231" y="7067762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638080" y="6820932"/>
              <a:ext cx="95597" cy="95597"/>
              <a:chOff x="17638080" y="6820932"/>
              <a:chExt cx="95597" cy="9559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5480000">
                <a:off x="17638080" y="6820932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8058387" y="6779161"/>
              <a:ext cx="95597" cy="95597"/>
              <a:chOff x="18058387" y="6779161"/>
              <a:chExt cx="95597" cy="9559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5480000">
                <a:off x="18058387" y="6779161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293635" y="6610740"/>
              <a:ext cx="95597" cy="95597"/>
              <a:chOff x="17293635" y="6610740"/>
              <a:chExt cx="95597" cy="9559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5480000">
                <a:off x="17293635" y="6610740"/>
                <a:ext cx="95597" cy="95597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5413442" y="-399126"/>
            <a:ext cx="3454148" cy="3454045"/>
            <a:chOff x="5413442" y="-399126"/>
            <a:chExt cx="3454148" cy="345404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9900000">
              <a:off x="5413442" y="-399126"/>
              <a:ext cx="3454148" cy="34540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525905" y="4211443"/>
            <a:ext cx="1543667" cy="1277308"/>
            <a:chOff x="16525905" y="4211443"/>
            <a:chExt cx="1543667" cy="127730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340000">
              <a:off x="16525905" y="4211443"/>
              <a:ext cx="1543667" cy="127730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-1612351" y="371173"/>
            <a:ext cx="4570049" cy="3781489"/>
            <a:chOff x="-1612351" y="371173"/>
            <a:chExt cx="4570049" cy="378148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4320000">
              <a:off x="-1612351" y="371173"/>
              <a:ext cx="4570049" cy="378148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153923" y="7191278"/>
            <a:ext cx="721215" cy="721194"/>
            <a:chOff x="9153923" y="7191278"/>
            <a:chExt cx="721215" cy="72119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2220000">
              <a:off x="9153923" y="7191278"/>
              <a:ext cx="721215" cy="7211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8D0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76009" y="8406128"/>
            <a:ext cx="374835" cy="374824"/>
            <a:chOff x="1876009" y="8406128"/>
            <a:chExt cx="374835" cy="374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6009" y="8406128"/>
              <a:ext cx="374835" cy="3748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48680" y="1021264"/>
            <a:ext cx="8188354" cy="8188109"/>
            <a:chOff x="5048680" y="1021264"/>
            <a:chExt cx="8188354" cy="81881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220000">
              <a:off x="5048680" y="1021264"/>
              <a:ext cx="8188354" cy="81881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78476" y="2128666"/>
            <a:ext cx="2196068" cy="1817137"/>
            <a:chOff x="1678476" y="2128666"/>
            <a:chExt cx="2196068" cy="18171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8100000">
              <a:off x="1678476" y="2128666"/>
              <a:ext cx="2196068" cy="181713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9536" y="1486801"/>
            <a:ext cx="3107775" cy="9176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8102" y="786784"/>
            <a:ext cx="4792374" cy="196109"/>
            <a:chOff x="998102" y="786784"/>
            <a:chExt cx="4792374" cy="1961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8102" y="786784"/>
              <a:ext cx="4792374" cy="196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00000" y="751350"/>
            <a:ext cx="895502" cy="266977"/>
            <a:chOff x="16400000" y="751350"/>
            <a:chExt cx="895502" cy="2669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00000" y="751350"/>
              <a:ext cx="895502" cy="26697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52382" y="640242"/>
            <a:ext cx="1085973" cy="5714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28571" y="3902135"/>
            <a:ext cx="5664800" cy="846061"/>
            <a:chOff x="11028571" y="3902135"/>
            <a:chExt cx="5664800" cy="8460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28571" y="3902135"/>
              <a:ext cx="5664800" cy="84606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63611" y="3405896"/>
            <a:ext cx="7041692" cy="19859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480721" y="3448697"/>
            <a:ext cx="4212650" cy="279632"/>
            <a:chOff x="12480721" y="3448697"/>
            <a:chExt cx="4212650" cy="2796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80721" y="3448697"/>
              <a:ext cx="4212650" cy="2796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47619" y="6352642"/>
            <a:ext cx="6045752" cy="1765543"/>
            <a:chOff x="10647619" y="6352642"/>
            <a:chExt cx="6045752" cy="17655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47619" y="6352642"/>
              <a:ext cx="6045752" cy="176554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81887" y="6052449"/>
            <a:ext cx="4607117" cy="90156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006407" y="1989900"/>
            <a:ext cx="933318" cy="933290"/>
            <a:chOff x="13006407" y="1989900"/>
            <a:chExt cx="933318" cy="93329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5960000">
              <a:off x="13006407" y="1989900"/>
              <a:ext cx="933318" cy="93329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53316" y="4801706"/>
            <a:ext cx="4023041" cy="7999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52382" y="640242"/>
            <a:ext cx="1085973" cy="5714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8872" y="1325212"/>
            <a:ext cx="2347458" cy="635175"/>
            <a:chOff x="1188872" y="1325212"/>
            <a:chExt cx="2347458" cy="6351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8872" y="1325212"/>
              <a:ext cx="2347458" cy="6351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2776" y="1347852"/>
            <a:ext cx="1880238" cy="6182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32318" y="2629797"/>
            <a:ext cx="7520176" cy="4765911"/>
            <a:chOff x="1332318" y="2629797"/>
            <a:chExt cx="7520176" cy="47659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2318" y="2629797"/>
              <a:ext cx="7520176" cy="47659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00147" y="1788539"/>
            <a:ext cx="3482065" cy="2089239"/>
            <a:chOff x="11600147" y="1788539"/>
            <a:chExt cx="3482065" cy="208923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25473" y="809104"/>
              <a:ext cx="6971429" cy="418095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00147" y="1788539"/>
              <a:ext cx="3482065" cy="20892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00147" y="4274061"/>
            <a:ext cx="3482065" cy="1922761"/>
            <a:chOff x="11600147" y="4274061"/>
            <a:chExt cx="3482065" cy="192276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20040" y="3374906"/>
              <a:ext cx="6971429" cy="384761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00147" y="4274061"/>
              <a:ext cx="3482065" cy="19227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600147" y="6573365"/>
            <a:ext cx="3482065" cy="1920202"/>
            <a:chOff x="11600147" y="6573365"/>
            <a:chExt cx="3482065" cy="192020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30401" y="5684572"/>
              <a:ext cx="6971429" cy="384761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00147" y="6573365"/>
              <a:ext cx="3482065" cy="192020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99324" y="4639268"/>
            <a:ext cx="6882540" cy="841945"/>
            <a:chOff x="6699324" y="4639268"/>
            <a:chExt cx="6882540" cy="84194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6699324" y="4639268"/>
              <a:ext cx="6882540" cy="8419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52382" y="640242"/>
            <a:ext cx="1085973" cy="5714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8872" y="1325212"/>
            <a:ext cx="2347458" cy="635175"/>
            <a:chOff x="1188872" y="1325212"/>
            <a:chExt cx="2347458" cy="6351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8872" y="1325212"/>
              <a:ext cx="2347458" cy="6351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2776" y="1347852"/>
            <a:ext cx="2068732" cy="6182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790389" y="1790874"/>
            <a:ext cx="10704937" cy="6703967"/>
            <a:chOff x="3790389" y="1790874"/>
            <a:chExt cx="10704937" cy="67039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90389" y="1790874"/>
              <a:ext cx="10704937" cy="67039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52382" y="640242"/>
            <a:ext cx="1085973" cy="5714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8872" y="1325212"/>
            <a:ext cx="2347458" cy="635175"/>
            <a:chOff x="1188872" y="1325212"/>
            <a:chExt cx="2347458" cy="6351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8872" y="1325212"/>
              <a:ext cx="2347458" cy="6351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2776" y="1347852"/>
            <a:ext cx="1922710" cy="6182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790389" y="1773429"/>
            <a:ext cx="10704937" cy="6386500"/>
            <a:chOff x="3790389" y="1773429"/>
            <a:chExt cx="10704937" cy="63865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90389" y="1773429"/>
              <a:ext cx="10704937" cy="6386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1619" y="1124452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52382" y="640242"/>
            <a:ext cx="1085973" cy="5714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8872" y="1325212"/>
            <a:ext cx="2347458" cy="635175"/>
            <a:chOff x="1188872" y="1325212"/>
            <a:chExt cx="2347458" cy="6351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8872" y="1325212"/>
              <a:ext cx="2347458" cy="6351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42475" y="1179751"/>
            <a:ext cx="10704937" cy="6386500"/>
            <a:chOff x="3790389" y="1773429"/>
            <a:chExt cx="10704937" cy="63865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90389" y="1773429"/>
              <a:ext cx="10704937" cy="638650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7101" y="1408253"/>
            <a:ext cx="2298868" cy="5013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DA944A3-E9CC-437D-9CB9-868172E8DB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476" y="1769425"/>
            <a:ext cx="10704936" cy="739312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07860" y="1068803"/>
            <a:ext cx="16304762" cy="8038095"/>
            <a:chOff x="907860" y="1068803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860" y="1068803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52382" y="640242"/>
            <a:ext cx="1085973" cy="5714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8872" y="1325212"/>
            <a:ext cx="2347458" cy="635175"/>
            <a:chOff x="1188872" y="1325212"/>
            <a:chExt cx="2347458" cy="6351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8872" y="1325212"/>
              <a:ext cx="2347458" cy="6351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7097" y="1408252"/>
            <a:ext cx="2298868" cy="50130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33795" y="3020931"/>
            <a:ext cx="7685559" cy="4236664"/>
            <a:chOff x="1133795" y="3020931"/>
            <a:chExt cx="7685559" cy="42366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556920" y="1105340"/>
              <a:ext cx="15371429" cy="8476190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3795" y="3020931"/>
              <a:ext cx="7685559" cy="42366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14630" y="3020931"/>
            <a:ext cx="6396968" cy="4277973"/>
            <a:chOff x="9514630" y="3020931"/>
            <a:chExt cx="6396968" cy="427797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4879" y="1036508"/>
              <a:ext cx="12800000" cy="856190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14630" y="3020931"/>
              <a:ext cx="6396968" cy="42779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93743" y="2521729"/>
            <a:ext cx="2859827" cy="998405"/>
            <a:chOff x="6893743" y="2521729"/>
            <a:chExt cx="2859827" cy="9984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0000">
              <a:off x="6893743" y="2521729"/>
              <a:ext cx="2859827" cy="99840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45354" y="2031044"/>
            <a:ext cx="1867708" cy="50130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226488" y="7224334"/>
            <a:ext cx="853732" cy="298049"/>
            <a:chOff x="10226488" y="7224334"/>
            <a:chExt cx="853732" cy="29804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4280000">
              <a:off x="10226488" y="7224334"/>
              <a:ext cx="853732" cy="29804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03371" y="3699867"/>
            <a:ext cx="853732" cy="298049"/>
            <a:chOff x="13503371" y="3699867"/>
            <a:chExt cx="853732" cy="29804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4320000">
              <a:off x="13503371" y="3699867"/>
              <a:ext cx="853732" cy="29804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69207" y="3142415"/>
            <a:ext cx="2024086" cy="50130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34196" y="7487744"/>
            <a:ext cx="2676069" cy="119783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14286" y="1068803"/>
            <a:ext cx="16304762" cy="8038095"/>
            <a:chOff x="914286" y="1068803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6" y="1068803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52382" y="640242"/>
            <a:ext cx="1085973" cy="5714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8872" y="1325212"/>
            <a:ext cx="2347458" cy="635175"/>
            <a:chOff x="1188872" y="1325212"/>
            <a:chExt cx="2347458" cy="6351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8872" y="1325212"/>
              <a:ext cx="2347458" cy="6351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2776" y="1347852"/>
            <a:ext cx="1922712" cy="61823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23441" y="8126496"/>
            <a:ext cx="2299456" cy="44918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44400" y="8126495"/>
            <a:ext cx="2299456" cy="4491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DC67A5E-8C76-4362-9C0B-8738BE0B08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30" y="2337435"/>
            <a:ext cx="7614975" cy="50678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49E9722-9C30-4901-975D-A82FD5B4C0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979" y="2332894"/>
            <a:ext cx="7491213" cy="506782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006210" y="-4527506"/>
            <a:ext cx="20782400" cy="24904409"/>
            <a:chOff x="-4006210" y="-4527506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4006210" y="-839327"/>
              <a:ext cx="20782400" cy="21216230"/>
              <a:chOff x="-4006210" y="-839327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4006210" y="-839327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927536" y="-2735619"/>
              <a:ext cx="8362498" cy="6919552"/>
              <a:chOff x="-1927536" y="-2735619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3900000">
                <a:off x="-1927536" y="-2735619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872983" y="5048530"/>
              <a:ext cx="694403" cy="694382"/>
              <a:chOff x="15872983" y="5048530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960000">
                <a:off x="15872983" y="5048530"/>
                <a:ext cx="694403" cy="694382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00741" y="390112"/>
            <a:ext cx="11603787" cy="1035795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71443" y="4571443"/>
            <a:ext cx="3522076" cy="304754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95239" y="6142363"/>
            <a:ext cx="3166521" cy="5714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8C6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1831640"/>
            <a:ext cx="20782400" cy="21216230"/>
            <a:chOff x="-2417447" y="-1831640"/>
            <a:chExt cx="20782400" cy="212162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17447" y="-1831640"/>
              <a:ext cx="20782400" cy="21216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8773" y="-3727932"/>
            <a:ext cx="8362498" cy="6919552"/>
            <a:chOff x="-338773" y="-3727932"/>
            <a:chExt cx="8362498" cy="69195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900000">
              <a:off x="-338773" y="-3727932"/>
              <a:ext cx="8362498" cy="69195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6146" y="3342737"/>
            <a:ext cx="5673854" cy="847163"/>
            <a:chOff x="7526146" y="3342737"/>
            <a:chExt cx="5673854" cy="8471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6146" y="3342737"/>
              <a:ext cx="5673854" cy="8471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90527" y="3022678"/>
            <a:ext cx="5491035" cy="16274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26146" y="5554012"/>
            <a:ext cx="895215" cy="456624"/>
            <a:chOff x="7526146" y="5554012"/>
            <a:chExt cx="895215" cy="4566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26146" y="5554012"/>
              <a:ext cx="895215" cy="45662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97580" y="4931797"/>
            <a:ext cx="1323142" cy="12190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67798" y="5620679"/>
            <a:ext cx="3061995" cy="455405"/>
            <a:chOff x="8567798" y="5620679"/>
            <a:chExt cx="3061995" cy="4554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67798" y="5620679"/>
              <a:ext cx="3061995" cy="45540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21770" y="4785734"/>
            <a:ext cx="3243046" cy="214729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13611" y="6282646"/>
            <a:ext cx="3616182" cy="559986"/>
            <a:chOff x="8013611" y="6282646"/>
            <a:chExt cx="3616182" cy="5599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13611" y="6282646"/>
              <a:ext cx="3616182" cy="5599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01401" y="5554012"/>
            <a:ext cx="924168" cy="457131"/>
            <a:chOff x="13201401" y="5554012"/>
            <a:chExt cx="924168" cy="4571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01401" y="5554012"/>
              <a:ext cx="924168" cy="45713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72836" y="4931797"/>
            <a:ext cx="1324411" cy="12190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243054" y="5620679"/>
            <a:ext cx="3061995" cy="455405"/>
            <a:chOff x="14243054" y="5620679"/>
            <a:chExt cx="3061995" cy="4554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43054" y="5620679"/>
              <a:ext cx="3061995" cy="45540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037403" y="4785734"/>
            <a:ext cx="4632205" cy="214729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688867" y="6282646"/>
            <a:ext cx="3616182" cy="559986"/>
            <a:chOff x="13688867" y="6282646"/>
            <a:chExt cx="3616182" cy="5599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88867" y="6282646"/>
              <a:ext cx="3616182" cy="5599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26146" y="7767849"/>
            <a:ext cx="949767" cy="456624"/>
            <a:chOff x="7526146" y="7767849"/>
            <a:chExt cx="949767" cy="45662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26146" y="7767849"/>
              <a:ext cx="949767" cy="45662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97580" y="7145634"/>
            <a:ext cx="1323142" cy="121901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567798" y="7834516"/>
            <a:ext cx="3061995" cy="455405"/>
            <a:chOff x="8567798" y="7834516"/>
            <a:chExt cx="3061995" cy="45540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67798" y="7834516"/>
              <a:ext cx="3061995" cy="45540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84925" y="6999573"/>
            <a:ext cx="4041033" cy="214729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013611" y="8496482"/>
            <a:ext cx="3616182" cy="559986"/>
            <a:chOff x="8013611" y="8496482"/>
            <a:chExt cx="3616182" cy="5599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13611" y="8496482"/>
              <a:ext cx="3616182" cy="5599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175802" y="7767849"/>
            <a:ext cx="949767" cy="459163"/>
            <a:chOff x="13175802" y="7767849"/>
            <a:chExt cx="949767" cy="45916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75802" y="7767849"/>
              <a:ext cx="949767" cy="45916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47236" y="7145634"/>
            <a:ext cx="1333300" cy="121901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243054" y="7834516"/>
            <a:ext cx="3061995" cy="455405"/>
            <a:chOff x="14243054" y="7834516"/>
            <a:chExt cx="3061995" cy="45540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43054" y="7834516"/>
              <a:ext cx="3061995" cy="45540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688867" y="8496482"/>
            <a:ext cx="3616182" cy="559986"/>
            <a:chOff x="13688867" y="8496482"/>
            <a:chExt cx="3616182" cy="5599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88867" y="8496482"/>
              <a:ext cx="3616182" cy="5599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784249" y="4027284"/>
            <a:ext cx="694403" cy="694382"/>
            <a:chOff x="16784249" y="4027284"/>
            <a:chExt cx="694403" cy="69438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5960000">
              <a:off x="16784249" y="4027284"/>
              <a:ext cx="694403" cy="694382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297577" y="9092034"/>
            <a:ext cx="1324413" cy="1219018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190772" y="8945972"/>
            <a:ext cx="4632205" cy="2147296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971434" y="9071158"/>
            <a:ext cx="1330762" cy="121901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864621" y="8925097"/>
            <a:ext cx="4632203" cy="214729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037403" y="7057675"/>
            <a:ext cx="4632205" cy="214729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2CD5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1007">
            <a:extLst>
              <a:ext uri="{FF2B5EF4-FFF2-40B4-BE49-F238E27FC236}">
                <a16:creationId xmlns:a16="http://schemas.microsoft.com/office/drawing/2014/main" xmlns="" id="{042977AC-8ECE-4A13-84B2-CECB6F6C9081}"/>
              </a:ext>
            </a:extLst>
          </p:cNvPr>
          <p:cNvGrpSpPr/>
          <p:nvPr/>
        </p:nvGrpSpPr>
        <p:grpSpPr>
          <a:xfrm>
            <a:off x="3000727" y="1887008"/>
            <a:ext cx="3751250" cy="635175"/>
            <a:chOff x="1195399" y="1397574"/>
            <a:chExt cx="2347458" cy="635175"/>
          </a:xfrm>
        </p:grpSpPr>
        <p:pic>
          <p:nvPicPr>
            <p:cNvPr id="34" name="Object 19">
              <a:extLst>
                <a:ext uri="{FF2B5EF4-FFF2-40B4-BE49-F238E27FC236}">
                  <a16:creationId xmlns:a16="http://schemas.microsoft.com/office/drawing/2014/main" xmlns="" id="{8391C271-D5B8-4693-B842-64048BB6A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5399" y="1397574"/>
              <a:ext cx="2347458" cy="635175"/>
            </a:xfrm>
            <a:prstGeom prst="rect">
              <a:avLst/>
            </a:prstGeom>
          </p:spPr>
        </p:pic>
      </p:grpSp>
      <p:grpSp>
        <p:nvGrpSpPr>
          <p:cNvPr id="36" name="그룹 1011">
            <a:extLst>
              <a:ext uri="{FF2B5EF4-FFF2-40B4-BE49-F238E27FC236}">
                <a16:creationId xmlns:a16="http://schemas.microsoft.com/office/drawing/2014/main" xmlns="" id="{116E67ED-6A11-4143-A8D2-697FD90768D7}"/>
              </a:ext>
            </a:extLst>
          </p:cNvPr>
          <p:cNvGrpSpPr/>
          <p:nvPr/>
        </p:nvGrpSpPr>
        <p:grpSpPr>
          <a:xfrm>
            <a:off x="10906928" y="1882989"/>
            <a:ext cx="3774915" cy="635175"/>
            <a:chOff x="1195399" y="6297210"/>
            <a:chExt cx="2347458" cy="635175"/>
          </a:xfrm>
        </p:grpSpPr>
        <p:pic>
          <p:nvPicPr>
            <p:cNvPr id="39" name="Object 32">
              <a:extLst>
                <a:ext uri="{FF2B5EF4-FFF2-40B4-BE49-F238E27FC236}">
                  <a16:creationId xmlns:a16="http://schemas.microsoft.com/office/drawing/2014/main" xmlns="" id="{CFCA5F11-4476-4FBE-A0DB-44996AC9D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5399" y="6297210"/>
              <a:ext cx="2347458" cy="635175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3817" y="706786"/>
            <a:ext cx="3854299" cy="41141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24096" y="640242"/>
            <a:ext cx="742840" cy="5714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086576" y="1893463"/>
            <a:ext cx="3751250" cy="635175"/>
            <a:chOff x="1195399" y="1397574"/>
            <a:chExt cx="2347458" cy="6351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5399" y="1397574"/>
              <a:ext cx="2347458" cy="6351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89151" y="1893463"/>
            <a:ext cx="3774915" cy="635175"/>
            <a:chOff x="1195399" y="6297210"/>
            <a:chExt cx="2347458" cy="63517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5399" y="6297210"/>
              <a:ext cx="2347458" cy="63517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17DD39E-88E5-435B-A447-4922CA669F73}"/>
              </a:ext>
            </a:extLst>
          </p:cNvPr>
          <p:cNvSpPr txBox="1"/>
          <p:nvPr/>
        </p:nvSpPr>
        <p:spPr>
          <a:xfrm>
            <a:off x="3594217" y="1972523"/>
            <a:ext cx="31341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보완점 및 개선점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BC29045-7AD1-496A-9CF5-30BA16AD59F9}"/>
              </a:ext>
            </a:extLst>
          </p:cNvPr>
          <p:cNvSpPr txBox="1"/>
          <p:nvPr/>
        </p:nvSpPr>
        <p:spPr>
          <a:xfrm>
            <a:off x="12340351" y="1962049"/>
            <a:ext cx="14105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배운점</a:t>
            </a:r>
            <a:endParaRPr lang="ko-KR" altLang="en-US" sz="2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F874E8B-6442-4D23-BE67-78CC10A439D3}"/>
              </a:ext>
            </a:extLst>
          </p:cNvPr>
          <p:cNvSpPr txBox="1"/>
          <p:nvPr/>
        </p:nvSpPr>
        <p:spPr>
          <a:xfrm>
            <a:off x="2412459" y="3225743"/>
            <a:ext cx="633271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채팅방에 참가하고 퇴장한 뒤 다시 재 입장 시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익명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**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입장했습니다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.“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문구가 뜨지 않음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상품목록 페이지에서 지역정보순으로 정렬하는 기능 구현 미비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코드를 작성할 때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동기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 동기적인 측면을 고려하지 않음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-&gt;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배포에 있어서 네트워크 속도에 문제가 있음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모바일 웹에서도 잘 작동할 수 있도록 고려해보기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7EFD7031-EC1A-44D0-81DC-C8F5DC3A49A3}"/>
              </a:ext>
            </a:extLst>
          </p:cNvPr>
          <p:cNvSpPr txBox="1"/>
          <p:nvPr/>
        </p:nvSpPr>
        <p:spPr>
          <a:xfrm>
            <a:off x="10070674" y="3075293"/>
            <a:ext cx="5596127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팀원간 협업에서 소통의 중요성과 깃 활용의 필요성을 경험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프론트와 백과의 협업이 어떤 과정으로 진행될 수 있는지 경험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AWS </a:t>
            </a: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lightsail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이나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웹소켓을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이용한 실시간 채팅 그리고 파일 입출력을 위해 어떤 식으로 코드를 짜야 하는지 알게 됨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처음으로 데이터 베이스 사용해보았는데 사용방법에 대해서 조금이나마 배울 수 있게 됨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8D0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97817" y="6246722"/>
            <a:ext cx="6552430" cy="6689211"/>
            <a:chOff x="-397817" y="6246722"/>
            <a:chExt cx="6552430" cy="66892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140000">
              <a:off x="-397817" y="6246722"/>
              <a:ext cx="6552430" cy="66892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82299" y="5964663"/>
            <a:ext cx="3536532" cy="2926304"/>
            <a:chOff x="-1082299" y="5964663"/>
            <a:chExt cx="3536532" cy="2926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8100000">
              <a:off x="-1082299" y="5964663"/>
              <a:ext cx="3536532" cy="29263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23810" y="6645470"/>
            <a:ext cx="7238095" cy="1289196"/>
            <a:chOff x="5523810" y="6645470"/>
            <a:chExt cx="7238095" cy="12891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23810" y="6645470"/>
              <a:ext cx="7238095" cy="128919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40992" y="6452230"/>
            <a:ext cx="4371980" cy="9938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373630" y="319140"/>
            <a:ext cx="293037" cy="293028"/>
            <a:chOff x="4373630" y="319140"/>
            <a:chExt cx="293037" cy="2930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73630" y="319140"/>
              <a:ext cx="293037" cy="293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-2883811"/>
            <a:ext cx="6834715" cy="5655387"/>
            <a:chOff x="9142857" y="-2883811"/>
            <a:chExt cx="6834715" cy="56553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-2883811"/>
              <a:ext cx="6834715" cy="56553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72464" y="-1204006"/>
            <a:ext cx="3403353" cy="6200671"/>
            <a:chOff x="-172464" y="-1204006"/>
            <a:chExt cx="3403353" cy="62006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6540000">
              <a:off x="-172464" y="-1204006"/>
              <a:ext cx="3403353" cy="62006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55043" y="850770"/>
            <a:ext cx="694403" cy="694382"/>
            <a:chOff x="14955043" y="850770"/>
            <a:chExt cx="694403" cy="6943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5960000">
              <a:off x="14955043" y="850770"/>
              <a:ext cx="694403" cy="6943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459231" y="3800256"/>
            <a:ext cx="5327793" cy="5327633"/>
            <a:chOff x="15459231" y="3800256"/>
            <a:chExt cx="5327793" cy="53276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220000">
              <a:off x="15459231" y="3800256"/>
              <a:ext cx="5327793" cy="53276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881371" y="9022072"/>
            <a:ext cx="293037" cy="1170779"/>
            <a:chOff x="17881371" y="9022072"/>
            <a:chExt cx="293037" cy="117077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4800000">
              <a:off x="17881371" y="9022072"/>
              <a:ext cx="293037" cy="11707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75292" y="8313183"/>
            <a:ext cx="3335130" cy="563592"/>
            <a:chOff x="7475292" y="8313183"/>
            <a:chExt cx="3335130" cy="56359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75292" y="8313183"/>
              <a:ext cx="3335130" cy="5635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647619" y="8439932"/>
            <a:ext cx="3047619" cy="284945"/>
            <a:chOff x="7647619" y="8439932"/>
            <a:chExt cx="3047619" cy="2849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47619" y="8439932"/>
              <a:ext cx="3047619" cy="28494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01906" y="8333268"/>
            <a:ext cx="2552836" cy="54855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089195" y="2571271"/>
            <a:ext cx="6107323" cy="2770531"/>
            <a:chOff x="6089195" y="2571271"/>
            <a:chExt cx="6107323" cy="277053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89195" y="2571271"/>
              <a:ext cx="6107323" cy="277053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67083" y="2577154"/>
            <a:ext cx="8717002" cy="527719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279672" y="2167010"/>
            <a:ext cx="855151" cy="677359"/>
            <a:chOff x="6279672" y="2167010"/>
            <a:chExt cx="855151" cy="67735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974221" y="2192537"/>
              <a:ext cx="135074" cy="135074"/>
              <a:chOff x="6974221" y="2192537"/>
              <a:chExt cx="135074" cy="13507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3480000">
                <a:off x="6974221" y="2192537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881157" y="2689578"/>
              <a:ext cx="135074" cy="135074"/>
              <a:chOff x="6881157" y="2689578"/>
              <a:chExt cx="135074" cy="135074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260000">
                <a:off x="6881157" y="2689578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299389" y="2504800"/>
              <a:ext cx="135074" cy="135074"/>
              <a:chOff x="6299389" y="2504800"/>
              <a:chExt cx="135074" cy="13507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260000">
                <a:off x="6299389" y="2504800"/>
                <a:ext cx="135074" cy="135074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1145624" y="2047814"/>
            <a:ext cx="1240759" cy="815603"/>
            <a:chOff x="11145624" y="2047814"/>
            <a:chExt cx="1240759" cy="815603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2011039" y="2706128"/>
              <a:ext cx="135074" cy="135074"/>
              <a:chOff x="12011039" y="2706128"/>
              <a:chExt cx="135074" cy="135074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7700000">
                <a:off x="12011039" y="2706128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1644872" y="2357370"/>
              <a:ext cx="135074" cy="135074"/>
              <a:chOff x="11644872" y="2357370"/>
              <a:chExt cx="135074" cy="13507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5480000">
                <a:off x="11644872" y="2357370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2238743" y="2298349"/>
              <a:ext cx="135074" cy="135074"/>
              <a:chOff x="12238743" y="2298349"/>
              <a:chExt cx="135074" cy="135074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5480000">
                <a:off x="12238743" y="2298349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1158190" y="2060380"/>
              <a:ext cx="135074" cy="135074"/>
              <a:chOff x="11158190" y="2060380"/>
              <a:chExt cx="135074" cy="135074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15480000">
                <a:off x="11158190" y="2060380"/>
                <a:ext cx="135074" cy="135074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9708535" y="2110468"/>
            <a:ext cx="627493" cy="441755"/>
            <a:chOff x="9708535" y="2110468"/>
            <a:chExt cx="627493" cy="44175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08535" y="2110468"/>
              <a:ext cx="627493" cy="4417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1831640"/>
            <a:ext cx="20782400" cy="21216230"/>
            <a:chOff x="-2417447" y="-1831640"/>
            <a:chExt cx="20782400" cy="212162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17447" y="-1831640"/>
              <a:ext cx="20782400" cy="21216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8773" y="-3727932"/>
            <a:ext cx="8362498" cy="6919552"/>
            <a:chOff x="-338773" y="-3727932"/>
            <a:chExt cx="8362498" cy="69195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900000">
              <a:off x="-338773" y="-3727932"/>
              <a:ext cx="8362498" cy="69195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61746" y="4056217"/>
            <a:ext cx="694403" cy="694382"/>
            <a:chOff x="17461746" y="4056217"/>
            <a:chExt cx="694403" cy="6943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5960000">
              <a:off x="17461746" y="4056217"/>
              <a:ext cx="694403" cy="6943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33333" y="8421172"/>
            <a:ext cx="4419048" cy="593394"/>
            <a:chOff x="6933333" y="8421172"/>
            <a:chExt cx="4419048" cy="5933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3333" y="8421172"/>
              <a:ext cx="4419048" cy="59339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29593" y="8179108"/>
            <a:ext cx="4601554" cy="12448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1258" y="4099046"/>
            <a:ext cx="17883199" cy="2980918"/>
            <a:chOff x="201258" y="4099046"/>
            <a:chExt cx="17883199" cy="29809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1258" y="4099046"/>
              <a:ext cx="17883199" cy="29809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66700" y="8196059"/>
            <a:ext cx="605225" cy="479395"/>
            <a:chOff x="6766700" y="8196059"/>
            <a:chExt cx="605225" cy="47939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258261" y="8214125"/>
              <a:ext cx="95597" cy="95597"/>
              <a:chOff x="7258261" y="8214125"/>
              <a:chExt cx="95597" cy="9559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3480000">
                <a:off x="7258261" y="8214125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192396" y="8565901"/>
              <a:ext cx="95597" cy="95597"/>
              <a:chOff x="7192396" y="8565901"/>
              <a:chExt cx="95597" cy="9559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260000">
                <a:off x="7192396" y="8565901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780654" y="8435126"/>
              <a:ext cx="95597" cy="95597"/>
              <a:chOff x="6780654" y="8435126"/>
              <a:chExt cx="95597" cy="9559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260000">
                <a:off x="6780654" y="8435126"/>
                <a:ext cx="95597" cy="9559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474245" y="8139366"/>
            <a:ext cx="878136" cy="577236"/>
            <a:chOff x="10474245" y="8139366"/>
            <a:chExt cx="878136" cy="57723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086735" y="8605282"/>
              <a:ext cx="95597" cy="95597"/>
              <a:chOff x="11086735" y="8605282"/>
              <a:chExt cx="95597" cy="9559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7700000">
                <a:off x="11086735" y="8605282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827583" y="8358452"/>
              <a:ext cx="95597" cy="95597"/>
              <a:chOff x="10827583" y="8358452"/>
              <a:chExt cx="95597" cy="9559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5480000">
                <a:off x="10827583" y="8358452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247890" y="8316681"/>
              <a:ext cx="95597" cy="95597"/>
              <a:chOff x="11247890" y="8316681"/>
              <a:chExt cx="95597" cy="9559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5480000">
                <a:off x="11247890" y="8316681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483138" y="8148260"/>
              <a:ext cx="95597" cy="95597"/>
              <a:chOff x="10483138" y="8148260"/>
              <a:chExt cx="95597" cy="9559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5480000">
                <a:off x="10483138" y="8148260"/>
                <a:ext cx="95597" cy="95597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7609785" y="9526935"/>
            <a:ext cx="4038095" cy="196109"/>
            <a:chOff x="7609785" y="9526935"/>
            <a:chExt cx="4038095" cy="19610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09785" y="9526935"/>
              <a:ext cx="4038095" cy="19610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75496" y="9446934"/>
            <a:ext cx="3699522" cy="41141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800261" y="9467213"/>
            <a:ext cx="602130" cy="266977"/>
            <a:chOff x="11800261" y="9467213"/>
            <a:chExt cx="602130" cy="26697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00261" y="9467213"/>
              <a:ext cx="602130" cy="26697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883323" y="9526935"/>
            <a:ext cx="1401538" cy="241264"/>
            <a:chOff x="5883323" y="9526935"/>
            <a:chExt cx="1401538" cy="24126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83323" y="9526935"/>
              <a:ext cx="1401538" cy="241264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841495" y="9438048"/>
            <a:ext cx="1377347" cy="45713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1416284" y="9403246"/>
            <a:ext cx="330987" cy="376808"/>
            <a:chOff x="11416284" y="9403246"/>
            <a:chExt cx="330987" cy="37680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16284" y="9403246"/>
              <a:ext cx="330987" cy="376808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349077" y="9246430"/>
            <a:ext cx="481587" cy="80648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206962" y="9403246"/>
            <a:ext cx="330987" cy="376808"/>
            <a:chOff x="7206962" y="9403246"/>
            <a:chExt cx="330987" cy="37680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06962" y="9403246"/>
              <a:ext cx="330987" cy="376808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139755" y="9246430"/>
            <a:ext cx="481587" cy="80648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066667" y="3884015"/>
            <a:ext cx="16152381" cy="1782432"/>
            <a:chOff x="1066667" y="3884015"/>
            <a:chExt cx="16152381" cy="178243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66667" y="3884015"/>
              <a:ext cx="16152381" cy="1782432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42981" y="3364123"/>
            <a:ext cx="15973415" cy="38842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1448" y="-1648317"/>
            <a:ext cx="9249234" cy="9442310"/>
            <a:chOff x="-201448" y="-1648317"/>
            <a:chExt cx="9249234" cy="944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1448" y="-1648317"/>
              <a:ext cx="9249234" cy="944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65044" y="7414787"/>
            <a:ext cx="2155959" cy="3928007"/>
            <a:chOff x="7665044" y="7414787"/>
            <a:chExt cx="2155959" cy="39280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640000">
              <a:off x="7665044" y="7414787"/>
              <a:ext cx="2155959" cy="3928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8856" y="225891"/>
            <a:ext cx="4992073" cy="4130692"/>
            <a:chOff x="-88856" y="225891"/>
            <a:chExt cx="4992073" cy="4130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8100000">
              <a:off x="-88856" y="225891"/>
              <a:ext cx="4992073" cy="4130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4615" y="943524"/>
            <a:ext cx="7458512" cy="7614207"/>
            <a:chOff x="1384615" y="943524"/>
            <a:chExt cx="7458512" cy="76142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420000">
              <a:off x="1384615" y="943524"/>
              <a:ext cx="7458512" cy="76142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42857" y="7813041"/>
            <a:ext cx="4238095" cy="620234"/>
            <a:chOff x="13142857" y="7813041"/>
            <a:chExt cx="4238095" cy="6202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42857" y="7813041"/>
              <a:ext cx="4238095" cy="62023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43567" y="7578719"/>
            <a:ext cx="4635256" cy="11914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342857" y="945991"/>
            <a:ext cx="4038095" cy="196109"/>
            <a:chOff x="13342857" y="945991"/>
            <a:chExt cx="4038095" cy="1961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42857" y="945991"/>
              <a:ext cx="4038095" cy="1961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28571" y="8618723"/>
            <a:ext cx="4761905" cy="2652427"/>
            <a:chOff x="12828571" y="8618723"/>
            <a:chExt cx="4761905" cy="26524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28571" y="8618723"/>
              <a:ext cx="4761905" cy="265242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04885" y="7854824"/>
            <a:ext cx="6056650" cy="38842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021197" y="7410557"/>
            <a:ext cx="605225" cy="479395"/>
            <a:chOff x="13021197" y="7410557"/>
            <a:chExt cx="605225" cy="47939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512758" y="7428623"/>
              <a:ext cx="95597" cy="95597"/>
              <a:chOff x="13512758" y="7428623"/>
              <a:chExt cx="95597" cy="9559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3480000">
                <a:off x="13512758" y="7428623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446893" y="7780399"/>
              <a:ext cx="95597" cy="95597"/>
              <a:chOff x="13446893" y="7780399"/>
              <a:chExt cx="95597" cy="9559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260000">
                <a:off x="13446893" y="7780399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035152" y="7649625"/>
              <a:ext cx="95597" cy="95597"/>
              <a:chOff x="13035152" y="7649625"/>
              <a:chExt cx="95597" cy="9559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260000">
                <a:off x="13035152" y="7649625"/>
                <a:ext cx="95597" cy="9559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7246646" y="7410557"/>
            <a:ext cx="878136" cy="577236"/>
            <a:chOff x="17246646" y="7410557"/>
            <a:chExt cx="878136" cy="57723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7859136" y="7876473"/>
              <a:ext cx="95597" cy="95597"/>
              <a:chOff x="17859136" y="7876473"/>
              <a:chExt cx="95597" cy="9559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7700000">
                <a:off x="17859136" y="7876473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599985" y="7629643"/>
              <a:ext cx="95597" cy="95597"/>
              <a:chOff x="17599985" y="7629643"/>
              <a:chExt cx="95597" cy="95597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5480000">
                <a:off x="17599985" y="7629643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8020291" y="7587871"/>
              <a:ext cx="95597" cy="95597"/>
              <a:chOff x="18020291" y="7587871"/>
              <a:chExt cx="95597" cy="95597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5480000">
                <a:off x="18020291" y="7587871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7255540" y="7419450"/>
              <a:ext cx="95597" cy="95597"/>
              <a:chOff x="17255540" y="7419450"/>
              <a:chExt cx="95597" cy="95597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5480000">
                <a:off x="17255540" y="7419450"/>
                <a:ext cx="95597" cy="9559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4413" y="-84224"/>
            <a:ext cx="6648164" cy="6786943"/>
            <a:chOff x="-154413" y="-84224"/>
            <a:chExt cx="6648164" cy="67869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840000">
              <a:off x="-154413" y="-84224"/>
              <a:ext cx="6648164" cy="67869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2619" y="1622812"/>
            <a:ext cx="5361029" cy="5472939"/>
            <a:chOff x="1262619" y="1622812"/>
            <a:chExt cx="5361029" cy="54729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260000">
              <a:off x="1262619" y="1622812"/>
              <a:ext cx="5361029" cy="54729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6513" y="2320215"/>
            <a:ext cx="3463126" cy="301580"/>
            <a:chOff x="1726513" y="2320215"/>
            <a:chExt cx="3463126" cy="3015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6513" y="2320215"/>
              <a:ext cx="3463126" cy="30158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9570" y="2189779"/>
            <a:ext cx="4252303" cy="8033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26513" y="3902135"/>
            <a:ext cx="4666918" cy="846061"/>
            <a:chOff x="1726513" y="3902135"/>
            <a:chExt cx="4666918" cy="8460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6513" y="3902135"/>
              <a:ext cx="4666918" cy="84606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3295" y="3392181"/>
            <a:ext cx="4833121" cy="19586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12228" y="3448697"/>
            <a:ext cx="4212650" cy="279632"/>
            <a:chOff x="1812228" y="3448697"/>
            <a:chExt cx="4212650" cy="2796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2228" y="3448697"/>
              <a:ext cx="4212650" cy="2796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6513" y="5783133"/>
            <a:ext cx="8130132" cy="3208776"/>
            <a:chOff x="1726513" y="5783133"/>
            <a:chExt cx="8130132" cy="32087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6513" y="5783133"/>
              <a:ext cx="8130132" cy="320877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99878" y="916420"/>
            <a:ext cx="896269" cy="68569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98102" y="786784"/>
            <a:ext cx="4792374" cy="196109"/>
            <a:chOff x="998102" y="786784"/>
            <a:chExt cx="4792374" cy="1961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8102" y="786784"/>
              <a:ext cx="4792374" cy="1961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693371" y="751350"/>
            <a:ext cx="602130" cy="266977"/>
            <a:chOff x="16693371" y="751350"/>
            <a:chExt cx="602130" cy="26697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93371" y="751350"/>
              <a:ext cx="602130" cy="26697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645753" y="640242"/>
            <a:ext cx="792602" cy="5714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2160206" y="6454654"/>
            <a:ext cx="9249234" cy="9442310"/>
            <a:chOff x="-2160206" y="6454654"/>
            <a:chExt cx="9249234" cy="944231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2520000">
              <a:off x="-2160206" y="6454654"/>
              <a:ext cx="9249234" cy="94423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145047" y="4813017"/>
            <a:ext cx="4645991" cy="4645852"/>
            <a:chOff x="15145047" y="4813017"/>
            <a:chExt cx="4645991" cy="46458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9900000">
              <a:off x="15145047" y="4813017"/>
              <a:ext cx="4645991" cy="46458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079727" y="3448697"/>
            <a:ext cx="1136240" cy="1474743"/>
            <a:chOff x="6079727" y="3448697"/>
            <a:chExt cx="1136240" cy="14747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79727" y="3448697"/>
              <a:ext cx="1136240" cy="147474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79477" y="5324275"/>
            <a:ext cx="1889799" cy="68569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299878" y="5255011"/>
            <a:ext cx="1227445" cy="68569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726513" y="5069137"/>
            <a:ext cx="14217918" cy="78059"/>
            <a:chOff x="1726513" y="5069137"/>
            <a:chExt cx="14217918" cy="7805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726513" y="5069137"/>
              <a:ext cx="14217918" cy="7805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50262" y="7628068"/>
            <a:ext cx="4997860" cy="27439"/>
            <a:chOff x="6350262" y="7628068"/>
            <a:chExt cx="4997860" cy="2743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6350262" y="7628068"/>
              <a:ext cx="4997860" cy="2743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847644" y="6105640"/>
            <a:ext cx="2060606" cy="2060606"/>
            <a:chOff x="4847644" y="6105640"/>
            <a:chExt cx="2060606" cy="206060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47644" y="6105640"/>
              <a:ext cx="2060606" cy="206060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357015" y="1778480"/>
            <a:ext cx="2195391" cy="2195391"/>
            <a:chOff x="9357015" y="1778480"/>
            <a:chExt cx="2195391" cy="219539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57015" y="1778480"/>
              <a:ext cx="2195391" cy="219539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357015" y="6007783"/>
            <a:ext cx="2070514" cy="2062612"/>
            <a:chOff x="9357015" y="6007783"/>
            <a:chExt cx="2070514" cy="206261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57015" y="6007783"/>
              <a:ext cx="2070514" cy="206261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026598" y="6751464"/>
            <a:ext cx="2022633" cy="613315"/>
            <a:chOff x="12026598" y="6751464"/>
            <a:chExt cx="2022633" cy="61331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026598" y="6751464"/>
              <a:ext cx="2022633" cy="61331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893337" y="5969715"/>
            <a:ext cx="2100818" cy="2122932"/>
            <a:chOff x="11893337" y="5969715"/>
            <a:chExt cx="2100818" cy="212293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893337" y="5969715"/>
              <a:ext cx="2100818" cy="212293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357015" y="8111703"/>
            <a:ext cx="2174011" cy="2174011"/>
            <a:chOff x="9357015" y="8111703"/>
            <a:chExt cx="2174011" cy="217401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357015" y="8111703"/>
              <a:ext cx="2174011" cy="217401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357015" y="8162783"/>
            <a:ext cx="2100818" cy="2122932"/>
            <a:chOff x="9357015" y="8162783"/>
            <a:chExt cx="2100818" cy="212293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357015" y="8162783"/>
              <a:ext cx="2100818" cy="212293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522618" y="1482126"/>
            <a:ext cx="3100365" cy="2788098"/>
            <a:chOff x="11522618" y="1482126"/>
            <a:chExt cx="3100365" cy="278809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522618" y="1482126"/>
              <a:ext cx="3100365" cy="27880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62000" y="2096868"/>
            <a:ext cx="15011400" cy="354902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choi\Desktop\캡처55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202862"/>
            <a:ext cx="4114222" cy="104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choi\Desktop\캡처6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813" y="2361802"/>
            <a:ext cx="9259888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 flipH="1">
            <a:off x="6934200" y="4533900"/>
            <a:ext cx="2430745" cy="1752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581400" y="6286500"/>
            <a:ext cx="56092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>
                <a:latin typeface="HY헤드라인M" pitchFamily="18" charset="-127"/>
                <a:ea typeface="HY헤드라인M" pitchFamily="18" charset="-127"/>
              </a:rPr>
              <a:t>3.35.211.102</a:t>
            </a:r>
            <a:endParaRPr lang="ko-KR" altLang="en-US" sz="7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289" y="7709904"/>
            <a:ext cx="337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도메인 구매하면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https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적용</a:t>
            </a:r>
            <a:endParaRPr lang="ko-KR" altLang="en-US" sz="2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순서도: 화면 표시 6"/>
          <p:cNvSpPr/>
          <p:nvPr/>
        </p:nvSpPr>
        <p:spPr>
          <a:xfrm>
            <a:off x="-457200" y="114300"/>
            <a:ext cx="6553200" cy="1717632"/>
          </a:xfrm>
          <a:prstGeom prst="flowChartDispla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 smtClean="0">
                <a:ln w="12700">
                  <a:solidFill>
                    <a:schemeClr val="tx1"/>
                  </a:solidFill>
                </a:ln>
                <a:noFill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ambria" pitchFamily="18" charset="0"/>
                <a:ea typeface="HY헤드라인M" pitchFamily="18" charset="-127"/>
              </a:rPr>
              <a:t>Distribution</a:t>
            </a:r>
            <a:endParaRPr lang="ko-KR" altLang="en-US" sz="6000" dirty="0">
              <a:ln w="12700">
                <a:solidFill>
                  <a:schemeClr val="tx1"/>
                </a:solidFill>
              </a:ln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Cambria" pitchFamily="18" charset="0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9067800" y="4533900"/>
            <a:ext cx="762000" cy="0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1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8D0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952" y="-4517709"/>
            <a:ext cx="20606955" cy="17051232"/>
            <a:chOff x="1180952" y="-4517709"/>
            <a:chExt cx="20606955" cy="170512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952" y="-4517709"/>
              <a:ext cx="20606955" cy="170512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9524" y="3334549"/>
            <a:ext cx="15466667" cy="3346715"/>
            <a:chOff x="1409524" y="3334549"/>
            <a:chExt cx="15466667" cy="33467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9524" y="3334549"/>
              <a:ext cx="15466667" cy="334671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8582" y="881113"/>
            <a:ext cx="12932810" cy="89775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80952" y="4657143"/>
            <a:ext cx="6323810" cy="682480"/>
            <a:chOff x="5980952" y="4657143"/>
            <a:chExt cx="6323810" cy="6824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80952" y="4657143"/>
              <a:ext cx="6323810" cy="6824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45047" y="4813017"/>
            <a:ext cx="4645991" cy="4645852"/>
            <a:chOff x="15145047" y="4813017"/>
            <a:chExt cx="4645991" cy="46458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9900000">
              <a:off x="15145047" y="4813017"/>
              <a:ext cx="4645991" cy="46458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376998" y="6126128"/>
            <a:ext cx="9249234" cy="9442310"/>
            <a:chOff x="-2376998" y="6126128"/>
            <a:chExt cx="9249234" cy="94423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500000">
              <a:off x="-2376998" y="6126128"/>
              <a:ext cx="9249234" cy="94423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8102" y="786784"/>
            <a:ext cx="4792374" cy="196109"/>
            <a:chOff x="998102" y="786784"/>
            <a:chExt cx="4792374" cy="1961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8102" y="786784"/>
              <a:ext cx="4792374" cy="1961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23810" y="751350"/>
            <a:ext cx="2971692" cy="301580"/>
            <a:chOff x="14323810" y="751350"/>
            <a:chExt cx="2971692" cy="30158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23810" y="751350"/>
              <a:ext cx="2971692" cy="3015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28571" y="8618723"/>
            <a:ext cx="4761905" cy="2652427"/>
            <a:chOff x="12828571" y="8618723"/>
            <a:chExt cx="4761905" cy="265242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28571" y="8618723"/>
              <a:ext cx="4761905" cy="265242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04885" y="7854824"/>
            <a:ext cx="6056650" cy="38842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85922" y="-13769"/>
            <a:ext cx="14313870" cy="10270202"/>
            <a:chOff x="1985922" y="-13769"/>
            <a:chExt cx="14313870" cy="102702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5922" y="-13769"/>
              <a:ext cx="14313870" cy="102702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131" y="203525"/>
            <a:ext cx="3153744" cy="16243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A3E194F-EC38-43E1-835A-8B08A1F0B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800100"/>
            <a:ext cx="16154401" cy="91440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131" y="203525"/>
            <a:ext cx="3153743" cy="16243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7720813"/>
            <a:ext cx="25982144" cy="25022362"/>
            <a:chOff x="0" y="-7720813"/>
            <a:chExt cx="25982144" cy="250223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917203" y="-5817747"/>
              <a:ext cx="20782400" cy="21216230"/>
              <a:chOff x="2917203" y="-5817747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6180000">
                <a:off x="2917203" y="-5817747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43671" y="7390584"/>
              <a:ext cx="8362498" cy="6919552"/>
              <a:chOff x="1243671" y="7390584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280000">
                <a:off x="1243671" y="7390584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87779" y="-4156216"/>
              <a:ext cx="694403" cy="694382"/>
              <a:chOff x="6487779" y="-4156216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9780000">
                <a:off x="6487779" y="-4156216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8102" y="1917995"/>
            <a:ext cx="10596102" cy="4218999"/>
            <a:chOff x="998102" y="1917995"/>
            <a:chExt cx="10596102" cy="42189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8102" y="1917995"/>
              <a:ext cx="10596102" cy="421899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3170" y="1080351"/>
            <a:ext cx="11002135" cy="425922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8102" y="6601846"/>
            <a:ext cx="7439993" cy="746331"/>
            <a:chOff x="998102" y="6601846"/>
            <a:chExt cx="7439993" cy="7463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8102" y="6601846"/>
              <a:ext cx="7439993" cy="7463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8102" y="786784"/>
            <a:ext cx="4792374" cy="196109"/>
            <a:chOff x="998102" y="786784"/>
            <a:chExt cx="4792374" cy="1961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8102" y="786784"/>
              <a:ext cx="4792374" cy="1961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400000" y="751350"/>
            <a:ext cx="895502" cy="266977"/>
            <a:chOff x="16400000" y="751350"/>
            <a:chExt cx="895502" cy="26697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0000" y="751350"/>
              <a:ext cx="895502" cy="26697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352382" y="640242"/>
            <a:ext cx="1085973" cy="5714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151855" y="4625979"/>
            <a:ext cx="2698941" cy="383856"/>
            <a:chOff x="6151855" y="4625979"/>
            <a:chExt cx="2698941" cy="38385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51855" y="4625979"/>
              <a:ext cx="2698941" cy="3838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28571" y="8618723"/>
            <a:ext cx="4761905" cy="2652427"/>
            <a:chOff x="12828571" y="8618723"/>
            <a:chExt cx="4761905" cy="265242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28571" y="8618723"/>
              <a:ext cx="4761905" cy="265242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04885" y="7854828"/>
            <a:ext cx="6056651" cy="38842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109</Words>
  <Application>Microsoft Office PowerPoint</Application>
  <PresentationFormat>사용자 지정</PresentationFormat>
  <Paragraphs>19</Paragraphs>
  <Slides>22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choi</cp:lastModifiedBy>
  <cp:revision>11</cp:revision>
  <dcterms:created xsi:type="dcterms:W3CDTF">2021-06-28T16:35:38Z</dcterms:created>
  <dcterms:modified xsi:type="dcterms:W3CDTF">2021-06-29T09:55:44Z</dcterms:modified>
  <cp:version>0906.0100.01</cp:version>
</cp:coreProperties>
</file>